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2" r:id="rId9"/>
    <p:sldId id="281" r:id="rId10"/>
    <p:sldId id="273" r:id="rId11"/>
    <p:sldId id="275" r:id="rId12"/>
    <p:sldId id="274" r:id="rId13"/>
    <p:sldId id="278" r:id="rId14"/>
    <p:sldId id="271" r:id="rId15"/>
    <p:sldId id="279" r:id="rId16"/>
    <p:sldId id="280" r:id="rId17"/>
    <p:sldId id="264" r:id="rId18"/>
    <p:sldId id="265" r:id="rId19"/>
    <p:sldId id="266" r:id="rId20"/>
    <p:sldId id="267" r:id="rId21"/>
    <p:sldId id="268" r:id="rId22"/>
    <p:sldId id="269" r:id="rId23"/>
    <p:sldId id="276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3919"/>
    <a:srgbClr val="582A11"/>
    <a:srgbClr val="683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D99EA-2777-4D64-AAA0-8DE6447EE4E8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79B5E-9BA7-4FE7-A12C-3C4D8231E1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0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6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8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5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3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92B71-8FBC-D04D-A180-98512D98502A}" type="datetimeFigureOut">
              <a:rPr lang="en-US" smtClean="0"/>
              <a:t>2/2/2012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rot="10800000">
            <a:off x="3481253" y="2366327"/>
            <a:ext cx="4851825" cy="3992601"/>
          </a:xfrm>
          <a:prstGeom prst="roundRect">
            <a:avLst/>
          </a:prstGeom>
          <a:solidFill>
            <a:schemeClr val="bg1">
              <a:alpha val="23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795736"/>
            <a:ext cx="6400800" cy="341865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Een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taartenwebshop</a:t>
            </a:r>
            <a:r>
              <a:rPr lang="en-US" dirty="0" smtClean="0">
                <a:solidFill>
                  <a:srgbClr val="582A11"/>
                </a:solidFill>
              </a:rPr>
              <a:t> door:</a:t>
            </a:r>
          </a:p>
          <a:p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Jorgos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Tsovilis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Wolf </a:t>
            </a:r>
            <a:r>
              <a:rPr lang="en-US" dirty="0" err="1" smtClean="0">
                <a:solidFill>
                  <a:srgbClr val="582A11"/>
                </a:solidFill>
              </a:rPr>
              <a:t>Vos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Julien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Benistant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Ivo </a:t>
            </a:r>
            <a:r>
              <a:rPr lang="en-US" dirty="0" err="1" smtClean="0">
                <a:solidFill>
                  <a:srgbClr val="582A11"/>
                </a:solidFill>
              </a:rPr>
              <a:t>Hoolwerf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Ruben de Vries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111541"/>
            <a:ext cx="4175675" cy="15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Winkelwagentje </a:t>
            </a:r>
            <a:br>
              <a:rPr lang="nl-NL" dirty="0" smtClean="0">
                <a:solidFill>
                  <a:srgbClr val="582A11"/>
                </a:solidFill>
              </a:rPr>
            </a:br>
            <a:r>
              <a:rPr lang="nl-NL" dirty="0" smtClean="0">
                <a:solidFill>
                  <a:srgbClr val="582A11"/>
                </a:solidFill>
              </a:rPr>
              <a:t>Beheren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2" y="1925561"/>
            <a:ext cx="7534506" cy="4198148"/>
          </a:xfrm>
        </p:spPr>
      </p:pic>
    </p:spTree>
    <p:extLst>
      <p:ext uri="{BB962C8B-B14F-4D97-AF65-F5344CB8AC3E}">
        <p14:creationId xmlns:p14="http://schemas.microsoft.com/office/powerpoint/2010/main" val="163492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Account Gegevens</a:t>
            </a:r>
            <a:br>
              <a:rPr lang="nl-NL" dirty="0" smtClean="0">
                <a:solidFill>
                  <a:srgbClr val="582A11"/>
                </a:solidFill>
              </a:rPr>
            </a:br>
            <a:r>
              <a:rPr lang="nl-NL" dirty="0" smtClean="0">
                <a:solidFill>
                  <a:srgbClr val="582A11"/>
                </a:solidFill>
              </a:rPr>
              <a:t>en bestellingen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0" y="1848392"/>
            <a:ext cx="4266736" cy="4525963"/>
          </a:xfrm>
        </p:spPr>
      </p:pic>
      <p:sp>
        <p:nvSpPr>
          <p:cNvPr id="9" name="Tekstvak 8"/>
          <p:cNvSpPr txBox="1"/>
          <p:nvPr/>
        </p:nvSpPr>
        <p:spPr>
          <a:xfrm>
            <a:off x="5375564" y="2119745"/>
            <a:ext cx="3311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82A11"/>
                </a:solidFill>
              </a:rPr>
              <a:t>Bestellingen inzien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82A11"/>
                </a:solidFill>
              </a:rPr>
              <a:t>Gegevens wijzigen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82A11"/>
                </a:solidFill>
              </a:rPr>
              <a:t>Status van de bestelling zien</a:t>
            </a: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Taarten bestellen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20" y="1848392"/>
            <a:ext cx="5218270" cy="4525963"/>
          </a:xfrm>
        </p:spPr>
      </p:pic>
      <p:sp>
        <p:nvSpPr>
          <p:cNvPr id="9" name="Tekstvak 8"/>
          <p:cNvSpPr txBox="1"/>
          <p:nvPr/>
        </p:nvSpPr>
        <p:spPr>
          <a:xfrm>
            <a:off x="6109855" y="1981200"/>
            <a:ext cx="2576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Beschrijving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Kaarsjes bestellen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Persoonlijke boodschap op de taart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Aantal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8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9" y="1981199"/>
            <a:ext cx="7575423" cy="3222561"/>
          </a:xfrm>
        </p:spPr>
      </p:pic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Contact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17370" y="3665904"/>
            <a:ext cx="191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Adres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Email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Facebook</a:t>
            </a:r>
            <a:endParaRPr lang="nl-NL" dirty="0" smtClean="0">
              <a:solidFill>
                <a:srgbClr val="5E3919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Twitter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7299"/>
            <a:ext cx="7162800" cy="4248150"/>
          </a:xfrm>
        </p:spPr>
      </p:pic>
    </p:spTree>
    <p:extLst>
      <p:ext uri="{BB962C8B-B14F-4D97-AF65-F5344CB8AC3E}">
        <p14:creationId xmlns:p14="http://schemas.microsoft.com/office/powerpoint/2010/main" val="40600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err="1" smtClean="0">
                <a:solidFill>
                  <a:srgbClr val="582A11"/>
                </a:solidFill>
              </a:rPr>
              <a:t>Facebook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17370" y="3665904"/>
            <a:ext cx="191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Adres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Email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Facebook</a:t>
            </a:r>
            <a:endParaRPr lang="nl-NL" dirty="0" smtClean="0">
              <a:solidFill>
                <a:srgbClr val="5E3919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Twitter</a:t>
            </a:r>
            <a:endParaRPr lang="en-US" dirty="0">
              <a:solidFill>
                <a:srgbClr val="5E3919"/>
              </a:solidFill>
            </a:endParaRP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7" y="1848392"/>
            <a:ext cx="7366345" cy="4525963"/>
          </a:xfrm>
        </p:spPr>
      </p:pic>
    </p:spTree>
    <p:extLst>
      <p:ext uri="{BB962C8B-B14F-4D97-AF65-F5344CB8AC3E}">
        <p14:creationId xmlns:p14="http://schemas.microsoft.com/office/powerpoint/2010/main" val="6597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err="1" smtClean="0">
                <a:solidFill>
                  <a:srgbClr val="582A11"/>
                </a:solidFill>
              </a:rPr>
              <a:t>Twitter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17370" y="3665904"/>
            <a:ext cx="191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Adres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Email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Facebook</a:t>
            </a:r>
            <a:endParaRPr lang="nl-NL" dirty="0" smtClean="0">
              <a:solidFill>
                <a:srgbClr val="5E3919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Twitter</a:t>
            </a:r>
            <a:endParaRPr lang="en-US" dirty="0">
              <a:solidFill>
                <a:srgbClr val="5E3919"/>
              </a:solidFill>
            </a:endParaRPr>
          </a:p>
        </p:txBody>
      </p:sp>
      <p:pic>
        <p:nvPicPr>
          <p:cNvPr id="11" name="Tijdelijke aanduiding voor inhoud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8" y="1982798"/>
            <a:ext cx="7841673" cy="4257151"/>
          </a:xfrm>
        </p:spPr>
      </p:pic>
    </p:spTree>
    <p:extLst>
      <p:ext uri="{BB962C8B-B14F-4D97-AF65-F5344CB8AC3E}">
        <p14:creationId xmlns:p14="http://schemas.microsoft.com/office/powerpoint/2010/main" val="25921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de admin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nl-NL" dirty="0" smtClean="0">
                <a:solidFill>
                  <a:srgbClr val="582A11"/>
                </a:solidFill>
              </a:rPr>
              <a:t>Archief inzien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/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8" y="1998975"/>
            <a:ext cx="5192441" cy="4224798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5985164" y="2133600"/>
            <a:ext cx="270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Bestellingen beheren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Status wijzigen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Bestellingen naar het archief sturen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Schermafbeelding 2012-01-24 om 15.01.2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9" t="51389" r="53772" b="38220"/>
          <a:stretch/>
        </p:blipFill>
        <p:spPr>
          <a:xfrm>
            <a:off x="807014" y="2258693"/>
            <a:ext cx="2662155" cy="117569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27" y="1931272"/>
            <a:ext cx="4136265" cy="4360203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457200" y="4479436"/>
            <a:ext cx="3616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Automatisch gegenereerde factuur per bestelling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Verzending naar juiste email adres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70590" y="429410"/>
            <a:ext cx="2750281" cy="98822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49246" y="2000872"/>
            <a:ext cx="7629519" cy="3992601"/>
            <a:chOff x="2156366" y="2000871"/>
            <a:chExt cx="4851825" cy="3992601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2156366" y="2000871"/>
              <a:ext cx="4851825" cy="3992601"/>
            </a:xfrm>
            <a:prstGeom prst="roundRect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2448755" y="2192733"/>
              <a:ext cx="4257911" cy="36562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rgbClr val="582A11"/>
                  </a:solidFill>
                </a:rPr>
                <a:t>Het </a:t>
              </a:r>
              <a:r>
                <a:rPr lang="en-US" dirty="0" err="1" smtClean="0">
                  <a:solidFill>
                    <a:srgbClr val="582A11"/>
                  </a:solidFill>
                </a:rPr>
                <a:t>productieproces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voor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endParaRPr lang="en-US" dirty="0">
                <a:solidFill>
                  <a:srgbClr val="582A11"/>
                </a:solidFill>
              </a:endParaRPr>
            </a:p>
            <a:p>
              <a:r>
                <a:rPr lang="en-US" dirty="0" err="1" smtClean="0">
                  <a:solidFill>
                    <a:srgbClr val="582A11"/>
                  </a:solidFill>
                </a:rPr>
                <a:t>Gebruiker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endParaRPr lang="en-US" dirty="0">
                <a:solidFill>
                  <a:srgbClr val="582A11"/>
                </a:solidFill>
              </a:endParaRPr>
            </a:p>
            <a:p>
              <a:r>
                <a:rPr lang="en-US" dirty="0" smtClean="0">
                  <a:solidFill>
                    <a:srgbClr val="582A11"/>
                  </a:solidFill>
                </a:rPr>
                <a:t>Admin</a:t>
              </a:r>
            </a:p>
            <a:p>
              <a:pPr marL="0" indent="0">
                <a:buNone/>
              </a:pPr>
              <a:endParaRPr lang="en-US" dirty="0">
                <a:solidFill>
                  <a:srgbClr val="582A1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80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1-24 om 15.06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0" t="25490" r="35449" b="22393"/>
          <a:stretch/>
        </p:blipFill>
        <p:spPr>
          <a:xfrm>
            <a:off x="641801" y="1998651"/>
            <a:ext cx="4860964" cy="4225445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5710583" y="2230582"/>
            <a:ext cx="2976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rgbClr val="5E3919"/>
                </a:solidFill>
              </a:rPr>
              <a:t>In te voegen door de </a:t>
            </a:r>
            <a:r>
              <a:rPr lang="nl-NL" u="sng" dirty="0" err="1" smtClean="0">
                <a:solidFill>
                  <a:srgbClr val="5E3919"/>
                </a:solidFill>
              </a:rPr>
              <a:t>admin</a:t>
            </a:r>
            <a:r>
              <a:rPr lang="nl-NL" dirty="0" smtClean="0">
                <a:solidFill>
                  <a:srgbClr val="5E3919"/>
                </a:solidFill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Naam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Soort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Korte beschrijving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Uitgebreide beschrijving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Prijs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Plaatje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8" name="Picture 7" descr="Schermafbeelding 2012-01-24 om 15.11.0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t="25490" r="35448" b="25591"/>
          <a:stretch/>
        </p:blipFill>
        <p:spPr>
          <a:xfrm>
            <a:off x="2613224" y="3240341"/>
            <a:ext cx="3865013" cy="313685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03" y="2052637"/>
            <a:ext cx="57531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44" y="3411069"/>
            <a:ext cx="8083521" cy="14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44" y="3411069"/>
            <a:ext cx="8083521" cy="14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44" y="3411069"/>
            <a:ext cx="8083521" cy="14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448755" y="356865"/>
            <a:ext cx="4075167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1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De site </a:t>
            </a:r>
            <a:r>
              <a:rPr lang="en-US" dirty="0" err="1" smtClean="0">
                <a:solidFill>
                  <a:srgbClr val="582A11"/>
                </a:solidFill>
              </a:rPr>
              <a:t>opdelen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Content Placeholder 4" descr="Schermafbeelding 2012-01-24 om 13.56.1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6003"/>
          <a:stretch/>
        </p:blipFill>
        <p:spPr>
          <a:xfrm>
            <a:off x="530396" y="1946049"/>
            <a:ext cx="8074170" cy="4271477"/>
          </a:xfrm>
        </p:spPr>
      </p:pic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8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2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Voorzien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Content Placeholder 7" descr="Schermafbeelding 2012-01-24 om 14.13.46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553454" y="1973460"/>
            <a:ext cx="7987151" cy="4243176"/>
          </a:xfrm>
        </p:spPr>
      </p:pic>
    </p:spTree>
    <p:extLst>
      <p:ext uri="{BB962C8B-B14F-4D97-AF65-F5344CB8AC3E}">
        <p14:creationId xmlns:p14="http://schemas.microsoft.com/office/powerpoint/2010/main" val="35115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3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Veranderen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stijl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5" y="1978308"/>
            <a:ext cx="8229600" cy="4266132"/>
          </a:xfrm>
        </p:spPr>
      </p:pic>
    </p:spTree>
    <p:extLst>
      <p:ext uri="{BB962C8B-B14F-4D97-AF65-F5344CB8AC3E}">
        <p14:creationId xmlns:p14="http://schemas.microsoft.com/office/powerpoint/2010/main" val="117217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74115" y="1845549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4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Pakkende</a:t>
            </a:r>
            <a:r>
              <a:rPr lang="en-US" dirty="0" smtClean="0">
                <a:solidFill>
                  <a:srgbClr val="582A11"/>
                </a:solidFill>
              </a:rPr>
              <a:t> homepage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815277" y="1845549"/>
            <a:ext cx="3871523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4115" y="4263773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15277" y="4263773"/>
            <a:ext cx="3871523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hermafbeelding 2012-01-24 om 14.21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943" r="15564" b="10243"/>
          <a:stretch/>
        </p:blipFill>
        <p:spPr>
          <a:xfrm>
            <a:off x="457200" y="2000869"/>
            <a:ext cx="3416950" cy="1909503"/>
          </a:xfrm>
          <a:prstGeom prst="rect">
            <a:avLst/>
          </a:prstGeom>
        </p:spPr>
      </p:pic>
      <p:pic>
        <p:nvPicPr>
          <p:cNvPr id="14" name="Picture 13" descr="Schermafbeelding 2012-01-24 om 14.21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943" r="17062" b="10243"/>
          <a:stretch/>
        </p:blipFill>
        <p:spPr>
          <a:xfrm>
            <a:off x="5043705" y="2000869"/>
            <a:ext cx="3435568" cy="1909504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8" y="4067402"/>
            <a:ext cx="2379968" cy="237996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13" y="4159024"/>
            <a:ext cx="2196723" cy="21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gebruikers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rgbClr val="582A11"/>
                </a:solidFill>
              </a:rPr>
              <a:t>Registreren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nl-NL" dirty="0" smtClean="0">
                <a:solidFill>
                  <a:srgbClr val="582A11"/>
                </a:solidFill>
              </a:rPr>
              <a:t>Login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Winkelwagentje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Account </a:t>
            </a:r>
            <a:r>
              <a:rPr lang="en-US" dirty="0" err="1" smtClean="0">
                <a:solidFill>
                  <a:srgbClr val="582A11"/>
                </a:solidFill>
              </a:rPr>
              <a:t>gegevens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bestellen</a:t>
            </a:r>
            <a:r>
              <a:rPr lang="en-US" dirty="0" smtClean="0">
                <a:solidFill>
                  <a:srgbClr val="582A11"/>
                </a:solidFill>
              </a:rPr>
              <a:t> met </a:t>
            </a:r>
            <a:r>
              <a:rPr lang="en-US" dirty="0" smtClean="0">
                <a:solidFill>
                  <a:srgbClr val="582A11"/>
                </a:solidFill>
              </a:rPr>
              <a:t>extra’s</a:t>
            </a:r>
          </a:p>
          <a:p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nl-NL" dirty="0" smtClean="0">
                <a:solidFill>
                  <a:srgbClr val="582A11"/>
                </a:solidFill>
              </a:rPr>
              <a:t>Contact</a:t>
            </a:r>
            <a:endParaRPr lang="en-US" dirty="0" smtClean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Registreren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8" name="Content Placeholder 7" descr="Schermafbeelding 2012-01-24 om 14.32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639601" y="1961015"/>
            <a:ext cx="7891868" cy="41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0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582A11"/>
                </a:solidFill>
              </a:rPr>
              <a:t>Login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2214377"/>
            <a:ext cx="3829261" cy="2615457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106805" y="2456151"/>
            <a:ext cx="397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90" y="2456151"/>
            <a:ext cx="3813565" cy="17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143</Words>
  <Application>Microsoft Office PowerPoint</Application>
  <PresentationFormat>Diavoorstelling (4:3)</PresentationFormat>
  <Paragraphs>99</Paragraphs>
  <Slides>24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5" baseType="lpstr">
      <vt:lpstr>Office Theme</vt:lpstr>
      <vt:lpstr>PowerPoint-presentatie</vt:lpstr>
      <vt:lpstr>Inhoud</vt:lpstr>
      <vt:lpstr>Stap 1 De site opdelen</vt:lpstr>
      <vt:lpstr>Stap 2 Voorzien van inhoud</vt:lpstr>
      <vt:lpstr>Stap 3 Veranderen van stijl</vt:lpstr>
      <vt:lpstr>Stap 4 Pakkende homepage</vt:lpstr>
      <vt:lpstr>Mogelijkheden  voor gebruikers</vt:lpstr>
      <vt:lpstr>Registreren</vt:lpstr>
      <vt:lpstr>Login</vt:lpstr>
      <vt:lpstr>Winkelwagentje  Beheren</vt:lpstr>
      <vt:lpstr>Account Gegevens en bestellingen</vt:lpstr>
      <vt:lpstr>Taarten bestellen</vt:lpstr>
      <vt:lpstr>Contact</vt:lpstr>
      <vt:lpstr>Nieuwsbrief</vt:lpstr>
      <vt:lpstr>Facebook</vt:lpstr>
      <vt:lpstr>Twitter</vt:lpstr>
      <vt:lpstr>Mogelijkheden  voor de admin</vt:lpstr>
      <vt:lpstr>Bestellingen  beheren</vt:lpstr>
      <vt:lpstr>Factureren</vt:lpstr>
      <vt:lpstr>Taart toevoegen</vt:lpstr>
      <vt:lpstr>Taart wijzigen</vt:lpstr>
      <vt:lpstr>Taart verwijderen</vt:lpstr>
      <vt:lpstr>Taart verwijderen</vt:lpstr>
      <vt:lpstr>Taart verwijderen</vt:lpstr>
    </vt:vector>
  </TitlesOfParts>
  <Company>Ruben's Mac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Ruben de Vries</dc:creator>
  <cp:lastModifiedBy>Wolf Vos</cp:lastModifiedBy>
  <cp:revision>23</cp:revision>
  <dcterms:created xsi:type="dcterms:W3CDTF">2012-01-24T12:14:32Z</dcterms:created>
  <dcterms:modified xsi:type="dcterms:W3CDTF">2012-02-02T13:14:44Z</dcterms:modified>
</cp:coreProperties>
</file>